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3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FE26-F788-472F-B439-B61E3542759D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90D9-2764-4F08-A4A5-7957D7100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Yismeilin R. Feliz Mosquea</dc:creator>
  <cp:lastModifiedBy>Heather Allison Whitley</cp:lastModifiedBy>
  <cp:revision>2</cp:revision>
  <dcterms:created xsi:type="dcterms:W3CDTF">2021-04-09T18:09:21Z</dcterms:created>
  <dcterms:modified xsi:type="dcterms:W3CDTF">2021-04-21T13:12:25Z</dcterms:modified>
</cp:coreProperties>
</file>